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4"/>
  </p:notesMasterIdLst>
  <p:sldIdLst>
    <p:sldId id="256" r:id="rId2"/>
    <p:sldId id="257" r:id="rId3"/>
    <p:sldId id="258" r:id="rId4"/>
    <p:sldId id="272" r:id="rId5"/>
    <p:sldId id="259" r:id="rId6"/>
    <p:sldId id="273" r:id="rId7"/>
    <p:sldId id="274" r:id="rId8"/>
    <p:sldId id="276" r:id="rId9"/>
    <p:sldId id="277" r:id="rId10"/>
    <p:sldId id="260" r:id="rId11"/>
    <p:sldId id="280" r:id="rId12"/>
    <p:sldId id="278" r:id="rId13"/>
    <p:sldId id="275" r:id="rId14"/>
    <p:sldId id="261" r:id="rId15"/>
    <p:sldId id="264" r:id="rId16"/>
    <p:sldId id="266" r:id="rId17"/>
    <p:sldId id="267" r:id="rId18"/>
    <p:sldId id="279" r:id="rId19"/>
    <p:sldId id="281" r:id="rId20"/>
    <p:sldId id="268" r:id="rId21"/>
    <p:sldId id="269" r:id="rId22"/>
    <p:sldId id="27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8">
          <p15:clr>
            <a:srgbClr val="A4A3A4"/>
          </p15:clr>
        </p15:guide>
        <p15:guide id="2" orient="horz" pos="3285">
          <p15:clr>
            <a:srgbClr val="A4A3A4"/>
          </p15:clr>
        </p15:guide>
        <p15:guide id="3" orient="horz" pos="392">
          <p15:clr>
            <a:srgbClr val="A4A3A4"/>
          </p15:clr>
        </p15:guide>
        <p15:guide id="4" pos="2878">
          <p15:clr>
            <a:srgbClr val="A4A3A4"/>
          </p15:clr>
        </p15:guide>
        <p15:guide id="5" pos="46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4"/>
    <p:restoredTop sz="94665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58"/>
        <p:guide orient="horz" pos="3285"/>
        <p:guide orient="horz" pos="392"/>
        <p:guide pos="2878"/>
        <p:guide pos="46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D89A8-EF14-4D26-957A-C264322FC5BE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8AA33-1C6A-4EA6-9E6F-DD621F6654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402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8AA33-1C6A-4EA6-9E6F-DD621F66547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lovelyanimals016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4941888"/>
            <a:ext cx="19145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817688"/>
            <a:ext cx="48244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school2106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162425"/>
            <a:ext cx="181133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 descr="lovelyanimals014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775" y="4760913"/>
            <a:ext cx="23653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 descr="26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2781300"/>
            <a:ext cx="10763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 descr="0_93dc6_762b015b_X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5805488"/>
            <a:ext cx="4427537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2" descr="0_93dc6_762b015b_X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5805488"/>
            <a:ext cx="4427538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 descr="0_93dc6_762b015b_X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5805488"/>
            <a:ext cx="44291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4" descr="lovelyanimals087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5300663"/>
            <a:ext cx="1373187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5" descr="lovelyanimals086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1588" y="4724400"/>
            <a:ext cx="15224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4" descr="http://allforchildren.ru/pictures/sun2/sun08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3" name="Рисунок 17" descr="sun087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2763" y="-106363"/>
            <a:ext cx="2359025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C3CDC-2726-4DB1-AA43-483A3F402B3F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CCEC3-DC88-4B60-91BF-21B3D7F983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670810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ej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076700"/>
            <a:ext cx="292417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lovelyanimals087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3C3BA-183A-4F7B-A0CA-71CEB97CC4F1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6862C-2DFE-4899-99A0-48B9EECF0C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294855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ej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3860800"/>
            <a:ext cx="23987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lovelyanimals087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313" y="5084763"/>
            <a:ext cx="156368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BFD38-D6B1-4E0E-86B2-993D33616D57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E94A5-7760-48E7-98A8-DEB00A596A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812556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ej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4076700"/>
            <a:ext cx="23923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lovelyanimals087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5636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4872E-9102-4F60-A7D1-1DC8CF667503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762E9-9243-4ACB-BDAB-2887425838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76542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bg1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D8B70D-17CA-4DC6-8CA2-C6D2059314B4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F89"/>
                </a:solidFill>
                <a:latin typeface="Times New Roman" panose="02020603050405020304" pitchFamily="18" charset="0"/>
              </a:defRPr>
            </a:lvl1pPr>
          </a:lstStyle>
          <a:p>
            <a:fld id="{48E92989-75FA-4FF3-9EFA-B0DCF26582D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0648"/>
            <a:ext cx="5628456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4900" b="1" dirty="0" smtClean="0">
                <a:ln w="9525"/>
                <a:solidFill>
                  <a:schemeClr val="accent3"/>
                </a:solidFill>
                <a:latin typeface="+mn-lt"/>
                <a:cs typeface="+mn-cs"/>
              </a:rPr>
              <a:t>Средняя группа</a:t>
            </a:r>
            <a:endParaRPr lang="ru-RU" altLang="en-US" sz="4900" b="1" dirty="0">
              <a:ln w="9525"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6147" name="Прямоугольник 5"/>
          <p:cNvSpPr>
            <a:spLocks noChangeArrowheads="1"/>
          </p:cNvSpPr>
          <p:nvPr/>
        </p:nvSpPr>
        <p:spPr>
          <a:xfrm>
            <a:off x="0" y="2492375"/>
            <a:ext cx="4787900" cy="4013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just" eaLnBrk="1" hangingPunct="1">
              <a:lnSpc>
                <a:spcPts val="2500"/>
              </a:lnSpc>
              <a:buFont typeface="Arial"/>
              <a:buNone/>
              <a:defRPr/>
            </a:pPr>
            <a:endParaRPr lang="ru-RU" sz="2000" b="1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6148" name="TextBox 6147"/>
          <p:cNvSpPr txBox="1"/>
          <p:nvPr/>
        </p:nvSpPr>
        <p:spPr>
          <a:xfrm>
            <a:off x="592083" y="1999129"/>
            <a:ext cx="442379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2900" dirty="0" smtClean="0">
                <a:solidFill>
                  <a:srgbClr val="002060"/>
                </a:solidFill>
                <a:latin typeface="+mn-lt"/>
              </a:rPr>
              <a:t>АКЦИЯ</a:t>
            </a:r>
          </a:p>
          <a:p>
            <a:pPr algn="ctr">
              <a:defRPr/>
            </a:pPr>
            <a:r>
              <a:rPr lang="ru-RU" altLang="en-US" sz="2900" dirty="0" smtClean="0">
                <a:solidFill>
                  <a:srgbClr val="002060"/>
                </a:solidFill>
                <a:latin typeface="+mn-lt"/>
              </a:rPr>
              <a:t> «Нескучный карантин»</a:t>
            </a:r>
          </a:p>
        </p:txBody>
      </p:sp>
      <p:sp>
        <p:nvSpPr>
          <p:cNvPr id="6149" name="TextBox 6148"/>
          <p:cNvSpPr txBox="1"/>
          <p:nvPr/>
        </p:nvSpPr>
        <p:spPr>
          <a:xfrm>
            <a:off x="1199456" y="3645024"/>
            <a:ext cx="42844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2000" dirty="0" smtClean="0">
                <a:solidFill>
                  <a:srgbClr val="0070C0"/>
                </a:solidFill>
                <a:latin typeface="+mn-lt"/>
              </a:rPr>
              <a:t>Воспитатель</a:t>
            </a:r>
            <a:r>
              <a:rPr lang="en-US" altLang="ru-RU" sz="2000" dirty="0" smtClean="0">
                <a:solidFill>
                  <a:srgbClr val="0070C0"/>
                </a:solidFill>
                <a:latin typeface="+mn-lt"/>
              </a:rPr>
              <a:t>:</a:t>
            </a:r>
            <a:r>
              <a:rPr lang="ru-RU" altLang="ru-RU" sz="20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2000" dirty="0" err="1" smtClean="0">
                <a:solidFill>
                  <a:srgbClr val="0070C0"/>
                </a:solidFill>
                <a:latin typeface="+mn-lt"/>
              </a:rPr>
              <a:t>Штангеева</a:t>
            </a:r>
            <a:r>
              <a:rPr lang="ru-RU" altLang="ru-RU" sz="2000" dirty="0" smtClean="0">
                <a:solidFill>
                  <a:srgbClr val="0070C0"/>
                </a:solidFill>
                <a:latin typeface="+mn-lt"/>
              </a:rPr>
              <a:t> Е. П.</a:t>
            </a:r>
            <a:endParaRPr lang="ru-RU" altLang="ru-RU" sz="2000" dirty="0">
              <a:solidFill>
                <a:srgbClr val="0070C0"/>
              </a:solidFill>
              <a:latin typeface="+mn-lt"/>
            </a:endParaRPr>
          </a:p>
          <a:p>
            <a:pPr>
              <a:defRPr/>
            </a:pPr>
            <a:endParaRPr lang="en-US" altLang="ru-RU" sz="2000" dirty="0"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-20200513-WA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7934" y="252369"/>
            <a:ext cx="5729319" cy="572931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-20200513-WA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979" y="1055655"/>
            <a:ext cx="4012779" cy="5221359"/>
          </a:xfrm>
          <a:prstGeom prst="rect">
            <a:avLst/>
          </a:prstGeom>
        </p:spPr>
      </p:pic>
      <p:pic>
        <p:nvPicPr>
          <p:cNvPr id="4" name="Рисунок 3" descr="IMG-20200515-WA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3643" y="179343"/>
            <a:ext cx="3833865" cy="51118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00513-WA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3525" y="507960"/>
            <a:ext cx="5802345" cy="529438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 smtClean="0">
                <a:solidFill>
                  <a:srgbClr val="000066"/>
                </a:solidFill>
                <a:latin typeface="+mn-lt"/>
              </a:rPr>
              <a:t>#</a:t>
            </a:r>
            <a:r>
              <a:rPr lang="ru-RU" altLang="en-US" sz="2800" b="1" dirty="0" smtClean="0">
                <a:solidFill>
                  <a:srgbClr val="000066"/>
                </a:solidFill>
                <a:latin typeface="+mn-lt"/>
              </a:rPr>
              <a:t>Карантин</a:t>
            </a:r>
            <a:r>
              <a:rPr lang="en-US" altLang="ru-RU" sz="2800" b="1" dirty="0" smtClean="0">
                <a:solidFill>
                  <a:srgbClr val="000066"/>
                </a:solidFill>
                <a:latin typeface="+mn-lt"/>
              </a:rPr>
              <a:t>-</a:t>
            </a:r>
            <a:r>
              <a:rPr lang="ru-RU" altLang="en-US" sz="2800" b="1" dirty="0" smtClean="0">
                <a:solidFill>
                  <a:srgbClr val="000066"/>
                </a:solidFill>
                <a:latin typeface="+mn-lt"/>
              </a:rPr>
              <a:t>время помочь дедушке сделать загородку для домашней птицы</a:t>
            </a:r>
            <a:endParaRPr lang="ru-RU" altLang="en-US" sz="2800" b="1" dirty="0">
              <a:solidFill>
                <a:srgbClr val="000066"/>
              </a:solidFill>
              <a:latin typeface="+mn-lt"/>
            </a:endParaRPr>
          </a:p>
        </p:txBody>
      </p:sp>
      <p:pic>
        <p:nvPicPr>
          <p:cNvPr id="3" name="Рисунок 2" descr="IMG-20200517-WA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031" y="1384272"/>
            <a:ext cx="3797352" cy="5047743"/>
          </a:xfrm>
          <a:prstGeom prst="rect">
            <a:avLst/>
          </a:prstGeom>
        </p:spPr>
      </p:pic>
      <p:pic>
        <p:nvPicPr>
          <p:cNvPr id="4" name="Рисунок 3" descr="IMG-20200517-WA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4564" y="1457298"/>
            <a:ext cx="4001913" cy="503879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/>
        </p:nvSpPr>
        <p:spPr>
          <a:xfrm>
            <a:off x="1523492" y="258608"/>
            <a:ext cx="58087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rgbClr val="000066"/>
                </a:solidFill>
                <a:latin typeface="+mn-lt"/>
                <a:cs typeface="+mn-cs"/>
              </a:rPr>
              <a:t>#</a:t>
            </a:r>
            <a:r>
              <a:rPr lang="ru-RU" altLang="en-US" sz="2800" b="1" dirty="0">
                <a:solidFill>
                  <a:srgbClr val="000066"/>
                </a:solidFill>
                <a:latin typeface="+mn-lt"/>
                <a:cs typeface="+mn-cs"/>
              </a:rPr>
              <a:t>Карантин</a:t>
            </a:r>
            <a:r>
              <a:rPr lang="en-US" altLang="ru-RU" sz="2800" b="1" dirty="0">
                <a:solidFill>
                  <a:srgbClr val="000066"/>
                </a:solidFill>
                <a:latin typeface="+mn-lt"/>
                <a:cs typeface="+mn-cs"/>
              </a:rPr>
              <a:t>-</a:t>
            </a:r>
            <a:r>
              <a:rPr lang="ru-RU" altLang="en-US" sz="2800" b="1" dirty="0">
                <a:solidFill>
                  <a:srgbClr val="000066"/>
                </a:solidFill>
                <a:latin typeface="+mn-lt"/>
                <a:cs typeface="+mn-cs"/>
              </a:rPr>
              <a:t>время </a:t>
            </a:r>
            <a:r>
              <a:rPr lang="ru-RU" altLang="en-US" sz="2800" b="1" dirty="0" smtClean="0">
                <a:solidFill>
                  <a:srgbClr val="000066"/>
                </a:solidFill>
                <a:latin typeface="+mn-lt"/>
                <a:cs typeface="+mn-cs"/>
              </a:rPr>
              <a:t>сажать огород</a:t>
            </a:r>
            <a:endParaRPr lang="ru-RU" altLang="en-US" sz="2800" b="1" dirty="0">
              <a:solidFill>
                <a:srgbClr val="000066"/>
              </a:solidFill>
              <a:latin typeface="+mn-lt"/>
              <a:cs typeface="+mn-cs"/>
            </a:endParaRPr>
          </a:p>
        </p:txBody>
      </p:sp>
      <p:pic>
        <p:nvPicPr>
          <p:cNvPr id="6" name="Рисунок 5" descr="IMG-20200516-WA0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570" y="1566837"/>
            <a:ext cx="3651300" cy="4748435"/>
          </a:xfrm>
          <a:prstGeom prst="rect">
            <a:avLst/>
          </a:prstGeom>
        </p:spPr>
      </p:pic>
      <p:pic>
        <p:nvPicPr>
          <p:cNvPr id="7" name="Рисунок 6" descr="IMG-20200516-WA0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6669" y="800064"/>
            <a:ext cx="3395709" cy="441807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/>
        </p:nvSpPr>
        <p:spPr>
          <a:xfrm>
            <a:off x="5703902" y="1201707"/>
            <a:ext cx="25193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rgbClr val="000066"/>
                </a:solidFill>
                <a:latin typeface="+mn-lt"/>
                <a:cs typeface="+mn-cs"/>
              </a:rPr>
              <a:t>#</a:t>
            </a:r>
            <a:r>
              <a:rPr lang="ru-RU" altLang="en-US" sz="2800" b="1" dirty="0">
                <a:solidFill>
                  <a:srgbClr val="000066"/>
                </a:solidFill>
                <a:latin typeface="+mn-lt"/>
                <a:cs typeface="+mn-cs"/>
              </a:rPr>
              <a:t>Карантин</a:t>
            </a:r>
            <a:r>
              <a:rPr lang="en-US" altLang="ru-RU" sz="2800" b="1" dirty="0">
                <a:solidFill>
                  <a:srgbClr val="000066"/>
                </a:solidFill>
                <a:latin typeface="+mn-lt"/>
                <a:cs typeface="+mn-cs"/>
              </a:rPr>
              <a:t>-</a:t>
            </a:r>
            <a:r>
              <a:rPr lang="ru-RU" altLang="en-US" sz="2800" b="1" dirty="0">
                <a:solidFill>
                  <a:srgbClr val="000066"/>
                </a:solidFill>
                <a:latin typeface="+mn-lt"/>
                <a:cs typeface="+mn-cs"/>
              </a:rPr>
              <a:t>время </a:t>
            </a:r>
            <a:r>
              <a:rPr lang="ru-RU" altLang="en-US" sz="2800" b="1" dirty="0" smtClean="0">
                <a:solidFill>
                  <a:srgbClr val="000066"/>
                </a:solidFill>
                <a:latin typeface="+mn-lt"/>
                <a:cs typeface="+mn-cs"/>
              </a:rPr>
              <a:t>очистить пляж от мусора</a:t>
            </a:r>
            <a:endParaRPr lang="ru-RU" altLang="en-US" sz="2800" b="1" dirty="0">
              <a:solidFill>
                <a:srgbClr val="000066"/>
              </a:solidFill>
              <a:latin typeface="+mn-lt"/>
              <a:cs typeface="+mn-cs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altLang="en-US" sz="2800" b="1" dirty="0">
              <a:solidFill>
                <a:srgbClr val="000066"/>
              </a:solidFill>
              <a:latin typeface="+mn-lt"/>
              <a:cs typeface="+mn-cs"/>
            </a:endParaRPr>
          </a:p>
        </p:txBody>
      </p:sp>
      <p:pic>
        <p:nvPicPr>
          <p:cNvPr id="6" name="Рисунок 5" descr="IMG-20200516-WA0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0238" y="507959"/>
            <a:ext cx="4600639" cy="580556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200516-WA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1480" y="471447"/>
            <a:ext cx="4345047" cy="58753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2545" y="1785915"/>
            <a:ext cx="2665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 smtClean="0">
                <a:solidFill>
                  <a:srgbClr val="000066"/>
                </a:solidFill>
                <a:latin typeface="Times New Roman"/>
              </a:rPr>
              <a:t>#</a:t>
            </a:r>
            <a:r>
              <a:rPr lang="ru-RU" altLang="en-US" sz="2800" b="1" dirty="0" smtClean="0">
                <a:solidFill>
                  <a:srgbClr val="000066"/>
                </a:solidFill>
                <a:latin typeface="Times New Roman"/>
              </a:rPr>
              <a:t>Карантин</a:t>
            </a:r>
            <a:r>
              <a:rPr lang="en-US" altLang="ru-RU" sz="2800" b="1" dirty="0" smtClean="0">
                <a:solidFill>
                  <a:srgbClr val="000066"/>
                </a:solidFill>
                <a:latin typeface="Times New Roman"/>
              </a:rPr>
              <a:t>-</a:t>
            </a:r>
            <a:r>
              <a:rPr lang="ru-RU" altLang="en-US" sz="2800" b="1" dirty="0" smtClean="0">
                <a:solidFill>
                  <a:srgbClr val="000066"/>
                </a:solidFill>
                <a:latin typeface="Times New Roman"/>
              </a:rPr>
              <a:t>время для ремонта</a:t>
            </a:r>
            <a:endParaRPr lang="ru-RU" altLang="en-US" sz="2800" b="1" dirty="0">
              <a:solidFill>
                <a:srgbClr val="000066"/>
              </a:solidFill>
              <a:latin typeface="Times New Rom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/>
        </p:nvSpPr>
        <p:spPr>
          <a:xfrm>
            <a:off x="1523492" y="258608"/>
            <a:ext cx="57966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rgbClr val="000066"/>
                </a:solidFill>
                <a:latin typeface="+mn-lt"/>
                <a:cs typeface="+mn-cs"/>
              </a:rPr>
              <a:t>#</a:t>
            </a:r>
            <a:r>
              <a:rPr lang="ru-RU" altLang="en-US" sz="2800" b="1" dirty="0">
                <a:solidFill>
                  <a:srgbClr val="000066"/>
                </a:solidFill>
                <a:latin typeface="+mn-lt"/>
                <a:cs typeface="+mn-cs"/>
              </a:rPr>
              <a:t>Карантин</a:t>
            </a:r>
            <a:r>
              <a:rPr lang="en-US" altLang="ru-RU" sz="2800" b="1" dirty="0">
                <a:solidFill>
                  <a:srgbClr val="000066"/>
                </a:solidFill>
                <a:latin typeface="+mn-lt"/>
                <a:cs typeface="+mn-cs"/>
              </a:rPr>
              <a:t>-</a:t>
            </a:r>
            <a:r>
              <a:rPr lang="ru-RU" altLang="en-US" sz="2800" b="1" dirty="0">
                <a:solidFill>
                  <a:srgbClr val="000066"/>
                </a:solidFill>
                <a:latin typeface="+mn-lt"/>
                <a:cs typeface="+mn-cs"/>
              </a:rPr>
              <a:t>время </a:t>
            </a:r>
            <a:r>
              <a:rPr lang="ru-RU" altLang="en-US" sz="2800" b="1" dirty="0" smtClean="0">
                <a:solidFill>
                  <a:srgbClr val="000066"/>
                </a:solidFill>
                <a:latin typeface="+mn-lt"/>
                <a:cs typeface="+mn-cs"/>
              </a:rPr>
              <a:t>заняться аппликацией</a:t>
            </a:r>
            <a:endParaRPr lang="ru-RU" altLang="en-US" sz="2800" b="1" dirty="0">
              <a:solidFill>
                <a:srgbClr val="000066"/>
              </a:solidFill>
              <a:latin typeface="+mn-lt"/>
              <a:cs typeface="+mn-cs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altLang="en-US" sz="2800" b="1" dirty="0">
              <a:solidFill>
                <a:srgbClr val="000066"/>
              </a:solidFill>
              <a:latin typeface="+mn-lt"/>
              <a:cs typeface="+mn-cs"/>
            </a:endParaRPr>
          </a:p>
        </p:txBody>
      </p:sp>
      <p:pic>
        <p:nvPicPr>
          <p:cNvPr id="6" name="Рисунок 5" descr="IMG-20200513-WA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544" y="1457298"/>
            <a:ext cx="3833865" cy="5035572"/>
          </a:xfrm>
          <a:prstGeom prst="rect">
            <a:avLst/>
          </a:prstGeom>
        </p:spPr>
      </p:pic>
      <p:pic>
        <p:nvPicPr>
          <p:cNvPr id="7" name="Рисунок 6" descr="IMG-20200513-WA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8513" y="1457298"/>
            <a:ext cx="4043814" cy="50481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-20200513-WA0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005" y="1165194"/>
            <a:ext cx="3979917" cy="5262015"/>
          </a:xfrm>
          <a:prstGeom prst="rect">
            <a:avLst/>
          </a:prstGeom>
        </p:spPr>
      </p:pic>
      <p:pic>
        <p:nvPicPr>
          <p:cNvPr id="5" name="Рисунок 4" descr="IMG-20200512-WA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4565" y="215856"/>
            <a:ext cx="3797352" cy="45974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4662494" cy="1143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 smtClean="0">
                <a:solidFill>
                  <a:srgbClr val="000066"/>
                </a:solidFill>
                <a:latin typeface="+mn-lt"/>
              </a:rPr>
              <a:t>#</a:t>
            </a:r>
            <a:r>
              <a:rPr lang="ru-RU" altLang="en-US" sz="2800" b="1" dirty="0" smtClean="0">
                <a:solidFill>
                  <a:srgbClr val="000066"/>
                </a:solidFill>
                <a:latin typeface="+mn-lt"/>
              </a:rPr>
              <a:t>Карантин</a:t>
            </a:r>
            <a:r>
              <a:rPr lang="en-US" altLang="ru-RU" sz="2800" b="1" dirty="0" smtClean="0">
                <a:solidFill>
                  <a:srgbClr val="000066"/>
                </a:solidFill>
                <a:latin typeface="+mn-lt"/>
              </a:rPr>
              <a:t>-</a:t>
            </a:r>
            <a:r>
              <a:rPr lang="ru-RU" altLang="en-US" sz="2800" b="1" dirty="0" smtClean="0">
                <a:solidFill>
                  <a:srgbClr val="000066"/>
                </a:solidFill>
                <a:latin typeface="+mn-lt"/>
              </a:rPr>
              <a:t>время для игры</a:t>
            </a:r>
            <a:endParaRPr lang="ru-RU" altLang="en-US" sz="2800" b="1" dirty="0">
              <a:solidFill>
                <a:srgbClr val="000066"/>
              </a:solidFill>
              <a:latin typeface="+mn-lt"/>
            </a:endParaRPr>
          </a:p>
        </p:txBody>
      </p:sp>
      <p:pic>
        <p:nvPicPr>
          <p:cNvPr id="3" name="Рисунок 2" descr="IMG-20200515-WA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109" y="1493811"/>
            <a:ext cx="3936322" cy="5117546"/>
          </a:xfrm>
          <a:prstGeom prst="rect">
            <a:avLst/>
          </a:prstGeom>
        </p:spPr>
      </p:pic>
      <p:pic>
        <p:nvPicPr>
          <p:cNvPr id="4" name="Рисунок 3" descr="IMG-20200517-WA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3182" y="800064"/>
            <a:ext cx="3724326" cy="485622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" y="94617"/>
            <a:ext cx="8231088" cy="598078"/>
          </a:xfrm>
        </p:spPr>
        <p:txBody>
          <a:bodyPr/>
          <a:lstStyle/>
          <a:p>
            <a:pPr lvl="0">
              <a:defRPr/>
            </a:pPr>
            <a:r>
              <a:rPr lang="ru-RU" altLang="ko-KR" dirty="0"/>
              <a:t>Отчет о проделанной работе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544" y="690525"/>
            <a:ext cx="8231088" cy="5397463"/>
          </a:xfrm>
        </p:spPr>
        <p:txBody>
          <a:bodyPr/>
          <a:lstStyle/>
          <a:p>
            <a:pPr lvl="0">
              <a:buNone/>
              <a:defRPr/>
            </a:pPr>
            <a:r>
              <a:rPr lang="ru-RU" altLang="ko-KR" sz="2400" i="1" dirty="0" smtClean="0">
                <a:solidFill>
                  <a:srgbClr val="002060"/>
                </a:solidFill>
              </a:rPr>
              <a:t>Наступила долгожданная весна, но к сожалению в этом году радость от прихода этого  ожидаемого всеми нами времени года  была омрачена «нападением» на планету вируса  </a:t>
            </a:r>
            <a:r>
              <a:rPr lang="en-US" altLang="ko-KR" sz="2400" i="1" dirty="0" smtClean="0">
                <a:solidFill>
                  <a:srgbClr val="002060"/>
                </a:solidFill>
              </a:rPr>
              <a:t>COVID</a:t>
            </a:r>
            <a:r>
              <a:rPr lang="ru-RU" altLang="ko-KR" sz="2400" i="1" dirty="0" smtClean="0">
                <a:solidFill>
                  <a:srgbClr val="002060"/>
                </a:solidFill>
              </a:rPr>
              <a:t> – 19.</a:t>
            </a:r>
          </a:p>
          <a:p>
            <a:pPr lvl="0">
              <a:buNone/>
              <a:defRPr/>
            </a:pPr>
            <a:r>
              <a:rPr lang="ru-RU" altLang="ko-KR" sz="2400" i="1" dirty="0" smtClean="0">
                <a:solidFill>
                  <a:srgbClr val="002060"/>
                </a:solidFill>
              </a:rPr>
              <a:t>В условиях карантинного режима оказались взрослые и дети, поэтому остро встал вопрос о том, чем же заняться в это непростое для всех нас время? Чем развлечь маленьких непосед дома, как организовать игры, развивающие занятия?</a:t>
            </a:r>
          </a:p>
          <a:p>
            <a:pPr lvl="0">
              <a:buNone/>
              <a:defRPr/>
            </a:pPr>
            <a:r>
              <a:rPr lang="ru-RU" altLang="ko-KR" sz="2400" i="1" dirty="0" smtClean="0">
                <a:solidFill>
                  <a:srgbClr val="002060"/>
                </a:solidFill>
              </a:rPr>
              <a:t>Мне было очень интересно узнать, чем занимаются в период карантина детки моей группы, поэтому я предложила родителям поучаствовать в акции «Нескучный карантин» и прислать фото или видео о времяпровождении деток.</a:t>
            </a:r>
          </a:p>
          <a:p>
            <a:pPr lvl="0">
              <a:buNone/>
              <a:defRPr/>
            </a:pPr>
            <a:endParaRPr lang="ru-RU" altLang="ko-KR" sz="2300" i="1" dirty="0"/>
          </a:p>
          <a:p>
            <a:pPr lvl="0">
              <a:buNone/>
              <a:defRPr/>
            </a:pPr>
            <a:endParaRPr lang="ru-RU" altLang="ko-KR" sz="2300" i="1" dirty="0"/>
          </a:p>
        </p:txBody>
      </p:sp>
    </p:spTree>
  </p:cSld>
  <p:clrMapOvr>
    <a:masterClrMapping/>
  </p:clrMapOvr>
  <p:transition advTm="3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/>
        </p:nvSpPr>
        <p:spPr>
          <a:xfrm>
            <a:off x="4007768" y="234059"/>
            <a:ext cx="51125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rgbClr val="000066"/>
                </a:solidFill>
                <a:latin typeface="+mn-lt"/>
                <a:cs typeface="+mn-cs"/>
              </a:rPr>
              <a:t>#</a:t>
            </a:r>
            <a:r>
              <a:rPr lang="ru-RU" altLang="en-US" sz="2800" b="1" dirty="0">
                <a:solidFill>
                  <a:srgbClr val="000066"/>
                </a:solidFill>
                <a:latin typeface="+mn-lt"/>
                <a:cs typeface="+mn-cs"/>
              </a:rPr>
              <a:t>Карантин</a:t>
            </a:r>
            <a:r>
              <a:rPr lang="en-US" altLang="ru-RU" sz="2800" b="1" dirty="0">
                <a:solidFill>
                  <a:srgbClr val="000066"/>
                </a:solidFill>
                <a:latin typeface="+mn-lt"/>
                <a:cs typeface="+mn-cs"/>
              </a:rPr>
              <a:t>-</a:t>
            </a:r>
            <a:r>
              <a:rPr lang="ru-RU" altLang="en-US" sz="2800" b="1" dirty="0">
                <a:solidFill>
                  <a:srgbClr val="000066"/>
                </a:solidFill>
                <a:latin typeface="+mn-lt"/>
                <a:cs typeface="+mn-cs"/>
              </a:rPr>
              <a:t>время для саморазвития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altLang="en-US" sz="2800" b="1" dirty="0">
              <a:solidFill>
                <a:srgbClr val="000066"/>
              </a:solidFill>
              <a:latin typeface="+mn-lt"/>
              <a:cs typeface="+mn-cs"/>
            </a:endParaRPr>
          </a:p>
        </p:txBody>
      </p:sp>
      <p:pic>
        <p:nvPicPr>
          <p:cNvPr id="5" name="Рисунок 4" descr="IMG-20200513-WA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7130" y="1420785"/>
            <a:ext cx="3849705" cy="5132940"/>
          </a:xfrm>
          <a:prstGeom prst="rect">
            <a:avLst/>
          </a:prstGeom>
        </p:spPr>
      </p:pic>
      <p:pic>
        <p:nvPicPr>
          <p:cNvPr id="6" name="Рисунок 5" descr="IMG-20200513-WA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979" y="909603"/>
            <a:ext cx="4345047" cy="397078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20200514-WA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570" y="946116"/>
            <a:ext cx="3140118" cy="5695296"/>
          </a:xfrm>
          <a:prstGeom prst="rect">
            <a:avLst/>
          </a:prstGeom>
        </p:spPr>
      </p:pic>
      <p:pic>
        <p:nvPicPr>
          <p:cNvPr id="6" name="Рисунок 5" descr="IMG-20200513-WA0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1078" y="142830"/>
            <a:ext cx="3804064" cy="464037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188640"/>
            <a:ext cx="8231088" cy="2952328"/>
          </a:xfrm>
        </p:spPr>
        <p:txBody>
          <a:bodyPr/>
          <a:lstStyle/>
          <a:p>
            <a:pPr>
              <a:defRPr/>
            </a:pPr>
            <a:r>
              <a:rPr lang="ru-RU" altLang="ko-KR" sz="4800" i="1" dirty="0">
                <a:solidFill>
                  <a:srgbClr val="002060"/>
                </a:solidFill>
              </a:rPr>
              <a:t>Карантин-время быть вместе и поддерживать друг друга!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1484" y="3429000"/>
            <a:ext cx="619268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4100" b="1" dirty="0">
                <a:solidFill>
                  <a:srgbClr val="0070C0"/>
                </a:solidFill>
              </a:rPr>
              <a:t>Спасибо за внимание</a:t>
            </a:r>
            <a:r>
              <a:rPr lang="en-US" altLang="ru-RU" sz="4100" b="1" dirty="0">
                <a:solidFill>
                  <a:srgbClr val="0070C0"/>
                </a:solidFill>
              </a:rPr>
              <a:t>!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09518" y="1019142"/>
            <a:ext cx="7704243" cy="4092606"/>
          </a:xfrm>
        </p:spPr>
        <p:txBody>
          <a:bodyPr/>
          <a:lstStyle/>
          <a:p>
            <a:pPr lvl="0">
              <a:buNone/>
              <a:defRPr/>
            </a:pPr>
            <a:endParaRPr lang="ru-RU" altLang="ko-KR" i="1" dirty="0" smtClean="0"/>
          </a:p>
          <a:p>
            <a:pPr lvl="0">
              <a:buNone/>
              <a:defRPr/>
            </a:pPr>
            <a:r>
              <a:rPr lang="ru-RU" altLang="ko-KR" sz="2400" i="1" dirty="0" smtClean="0">
                <a:solidFill>
                  <a:srgbClr val="002060"/>
                </a:solidFill>
              </a:rPr>
              <a:t>К моей огромной радости, уже через минуту стали поступать замечательные фото и видео, которые я оформила в виде презентации.  </a:t>
            </a:r>
          </a:p>
          <a:p>
            <a:pPr lvl="0">
              <a:buNone/>
              <a:defRPr/>
            </a:pPr>
            <a:r>
              <a:rPr lang="ru-RU" altLang="ko-KR" sz="2400" i="1" dirty="0" smtClean="0">
                <a:solidFill>
                  <a:srgbClr val="002060"/>
                </a:solidFill>
              </a:rPr>
              <a:t>          КАРАНТИН- НЕ  ВРЕМЯ  ДЛЯ  СКУКИ, </a:t>
            </a:r>
          </a:p>
          <a:p>
            <a:pPr lvl="0">
              <a:buNone/>
              <a:defRPr/>
            </a:pPr>
            <a:r>
              <a:rPr lang="ru-RU" altLang="ko-KR" sz="2400" i="1" dirty="0" smtClean="0">
                <a:solidFill>
                  <a:srgbClr val="002060"/>
                </a:solidFill>
              </a:rPr>
              <a:t>          А  ВРЕМЯ  ДЛЯ …</a:t>
            </a:r>
          </a:p>
          <a:p>
            <a:pPr lvl="0">
              <a:buNone/>
              <a:defRPr/>
            </a:pPr>
            <a:r>
              <a:rPr lang="ru-RU" altLang="ko-KR" sz="2400" i="1" dirty="0" smtClean="0">
                <a:solidFill>
                  <a:srgbClr val="002060"/>
                </a:solidFill>
              </a:rPr>
              <a:t>Ответов  может быть бесконечное множество, в этом Вы сами убедитесь.</a:t>
            </a:r>
          </a:p>
          <a:p>
            <a:endParaRPr lang="ru-RU" dirty="0"/>
          </a:p>
        </p:txBody>
      </p:sp>
      <p:pic>
        <p:nvPicPr>
          <p:cNvPr id="4" name="Рисунок 3" descr="04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0036" y="4432952"/>
            <a:ext cx="4491101" cy="242504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 smtClean="0">
                <a:solidFill>
                  <a:srgbClr val="000066"/>
                </a:solidFill>
                <a:latin typeface="+mn-lt"/>
              </a:rPr>
              <a:t>#</a:t>
            </a:r>
            <a:r>
              <a:rPr lang="ru-RU" altLang="en-US" sz="2800" b="1" dirty="0" smtClean="0">
                <a:solidFill>
                  <a:srgbClr val="000066"/>
                </a:solidFill>
                <a:latin typeface="+mn-lt"/>
              </a:rPr>
              <a:t>Карантин- прекрасная возможность</a:t>
            </a:r>
            <a:br>
              <a:rPr lang="ru-RU" altLang="en-US" sz="2800" b="1" dirty="0" smtClean="0">
                <a:solidFill>
                  <a:srgbClr val="000066"/>
                </a:solidFill>
                <a:latin typeface="+mn-lt"/>
              </a:rPr>
            </a:br>
            <a:r>
              <a:rPr lang="ru-RU" altLang="en-US" sz="2800" b="1" dirty="0" smtClean="0">
                <a:solidFill>
                  <a:srgbClr val="000066"/>
                </a:solidFill>
                <a:latin typeface="+mn-lt"/>
              </a:rPr>
              <a:t> помочь маме</a:t>
            </a:r>
            <a:endParaRPr lang="ru-RU" altLang="en-US" sz="2800" b="1" dirty="0">
              <a:solidFill>
                <a:srgbClr val="000066"/>
              </a:solidFill>
              <a:latin typeface="+mn-lt"/>
            </a:endParaRPr>
          </a:p>
        </p:txBody>
      </p:sp>
      <p:pic>
        <p:nvPicPr>
          <p:cNvPr id="5" name="Рисунок 4" descr="IMG-20200516-WA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492" y="1347758"/>
            <a:ext cx="3687813" cy="5257873"/>
          </a:xfrm>
          <a:prstGeom prst="rect">
            <a:avLst/>
          </a:prstGeom>
        </p:spPr>
      </p:pic>
      <p:pic>
        <p:nvPicPr>
          <p:cNvPr id="7" name="Содержимое 6" descr="IMG-20200516-WA00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16409" y="1420785"/>
            <a:ext cx="4552956" cy="288499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3492" y="258609"/>
            <a:ext cx="58087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rgbClr val="000066"/>
                </a:solidFill>
                <a:latin typeface="+mn-lt"/>
                <a:cs typeface="+mn-cs"/>
              </a:rPr>
              <a:t>#</a:t>
            </a:r>
            <a:r>
              <a:rPr lang="ru-RU" altLang="en-US" sz="2800" b="1" dirty="0" smtClean="0">
                <a:solidFill>
                  <a:srgbClr val="000066"/>
                </a:solidFill>
                <a:latin typeface="+mn-lt"/>
                <a:cs typeface="+mn-cs"/>
              </a:rPr>
              <a:t>Карантин- </a:t>
            </a:r>
            <a:r>
              <a:rPr lang="ru-RU" altLang="en-US" sz="2800" b="1" dirty="0">
                <a:solidFill>
                  <a:srgbClr val="000066"/>
                </a:solidFill>
                <a:latin typeface="+mn-lt"/>
                <a:cs typeface="+mn-cs"/>
              </a:rPr>
              <a:t>время для </a:t>
            </a:r>
            <a:r>
              <a:rPr lang="ru-RU" altLang="en-US" sz="2800" b="1" dirty="0" smtClean="0">
                <a:solidFill>
                  <a:srgbClr val="000066"/>
                </a:solidFill>
                <a:latin typeface="+mn-lt"/>
                <a:cs typeface="+mn-cs"/>
              </a:rPr>
              <a:t>ухода за домашними животными</a:t>
            </a:r>
            <a:endParaRPr lang="ru-RU" altLang="en-US" sz="2800" b="1" dirty="0">
              <a:solidFill>
                <a:srgbClr val="000066"/>
              </a:solidFill>
              <a:latin typeface="+mn-lt"/>
              <a:cs typeface="+mn-cs"/>
            </a:endParaRPr>
          </a:p>
        </p:txBody>
      </p:sp>
      <p:pic>
        <p:nvPicPr>
          <p:cNvPr id="5" name="Рисунок 4" descr="IMG-20200516-WA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929" y="1201707"/>
            <a:ext cx="3692661" cy="4710178"/>
          </a:xfrm>
          <a:prstGeom prst="rect">
            <a:avLst/>
          </a:prstGeom>
        </p:spPr>
      </p:pic>
      <p:pic>
        <p:nvPicPr>
          <p:cNvPr id="7" name="Рисунок 6" descr="IMG-20200517-WA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6669" y="1201707"/>
            <a:ext cx="3623257" cy="471017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00517-WA0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2083" y="946116"/>
            <a:ext cx="3387400" cy="4525963"/>
          </a:xfrm>
        </p:spPr>
      </p:pic>
      <p:pic>
        <p:nvPicPr>
          <p:cNvPr id="5" name="Рисунок 4" descr="IMG-20200517-WA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7591" y="325395"/>
            <a:ext cx="3546155" cy="445458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 dirty="0" smtClean="0">
                <a:solidFill>
                  <a:srgbClr val="000066"/>
                </a:solidFill>
                <a:latin typeface="+mn-lt"/>
              </a:rPr>
              <a:t>#</a:t>
            </a:r>
            <a:r>
              <a:rPr lang="ru-RU" altLang="en-US" sz="2800" b="1" dirty="0" smtClean="0">
                <a:solidFill>
                  <a:srgbClr val="000066"/>
                </a:solidFill>
                <a:latin typeface="+mn-lt"/>
              </a:rPr>
              <a:t>Карантин</a:t>
            </a:r>
            <a:r>
              <a:rPr lang="en-US" altLang="ru-RU" sz="2800" b="1" dirty="0" smtClean="0">
                <a:solidFill>
                  <a:srgbClr val="000066"/>
                </a:solidFill>
                <a:latin typeface="+mn-lt"/>
              </a:rPr>
              <a:t>-</a:t>
            </a:r>
            <a:r>
              <a:rPr lang="ru-RU" altLang="en-US" sz="2800" b="1" dirty="0" smtClean="0">
                <a:solidFill>
                  <a:srgbClr val="000066"/>
                </a:solidFill>
                <a:latin typeface="+mn-lt"/>
              </a:rPr>
              <a:t>возможность отправиться на рыбалку</a:t>
            </a:r>
            <a:endParaRPr lang="ru-RU" altLang="en-US" sz="2800" b="1" dirty="0">
              <a:solidFill>
                <a:srgbClr val="000066"/>
              </a:solidFill>
              <a:latin typeface="+mn-lt"/>
            </a:endParaRPr>
          </a:p>
        </p:txBody>
      </p:sp>
      <p:pic>
        <p:nvPicPr>
          <p:cNvPr id="4" name="Содержимое 3" descr="IMG-20200517-WA0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 smtClean="0">
                <a:solidFill>
                  <a:srgbClr val="000066"/>
                </a:solidFill>
                <a:latin typeface="+mn-lt"/>
              </a:rPr>
              <a:t>#</a:t>
            </a:r>
            <a:r>
              <a:rPr lang="ru-RU" altLang="en-US" sz="2800" b="1" dirty="0" smtClean="0">
                <a:solidFill>
                  <a:srgbClr val="000066"/>
                </a:solidFill>
                <a:latin typeface="+mn-lt"/>
              </a:rPr>
              <a:t>Карантин</a:t>
            </a:r>
            <a:r>
              <a:rPr lang="en-US" altLang="ru-RU" sz="2800" b="1" dirty="0" smtClean="0">
                <a:solidFill>
                  <a:srgbClr val="000066"/>
                </a:solidFill>
                <a:latin typeface="+mn-lt"/>
              </a:rPr>
              <a:t>-</a:t>
            </a:r>
            <a:r>
              <a:rPr lang="ru-RU" altLang="en-US" sz="2800" b="1" dirty="0" smtClean="0">
                <a:solidFill>
                  <a:srgbClr val="000066"/>
                </a:solidFill>
                <a:latin typeface="+mn-lt"/>
              </a:rPr>
              <a:t>время для создания кулинарных шедевров</a:t>
            </a:r>
            <a:endParaRPr lang="ru-RU" sz="2800" dirty="0">
              <a:latin typeface="+mn-lt"/>
            </a:endParaRPr>
          </a:p>
        </p:txBody>
      </p:sp>
      <p:pic>
        <p:nvPicPr>
          <p:cNvPr id="6" name="Содержимое 5" descr="IMG-20200516-WA0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3063" y="1347759"/>
            <a:ext cx="4418073" cy="525787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1" y="274638"/>
            <a:ext cx="5283216" cy="114300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rgbClr val="000066"/>
                </a:solidFill>
                <a:latin typeface="+mn-lt"/>
              </a:rPr>
              <a:t>#</a:t>
            </a:r>
            <a:r>
              <a:rPr lang="ru-RU" altLang="en-US" sz="2800" b="1" dirty="0" smtClean="0">
                <a:solidFill>
                  <a:srgbClr val="000066"/>
                </a:solidFill>
                <a:latin typeface="+mn-lt"/>
              </a:rPr>
              <a:t>Карантин</a:t>
            </a:r>
            <a:r>
              <a:rPr lang="en-US" altLang="ru-RU" sz="2800" b="1" dirty="0" smtClean="0">
                <a:solidFill>
                  <a:srgbClr val="000066"/>
                </a:solidFill>
                <a:latin typeface="+mn-lt"/>
              </a:rPr>
              <a:t>-</a:t>
            </a:r>
            <a:r>
              <a:rPr lang="ru-RU" altLang="en-US" sz="2800" b="1" dirty="0" smtClean="0">
                <a:solidFill>
                  <a:srgbClr val="000066"/>
                </a:solidFill>
                <a:latin typeface="+mn-lt"/>
              </a:rPr>
              <a:t>время заняться творчеством</a:t>
            </a:r>
            <a:endParaRPr lang="ru-RU" sz="2800" dirty="0">
              <a:latin typeface="+mn-lt"/>
            </a:endParaRPr>
          </a:p>
        </p:txBody>
      </p:sp>
      <p:pic>
        <p:nvPicPr>
          <p:cNvPr id="6" name="Содержимое 5" descr="IMG-20200514-WA0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4187" y="1603350"/>
            <a:ext cx="3751710" cy="5002281"/>
          </a:xfrm>
        </p:spPr>
      </p:pic>
      <p:pic>
        <p:nvPicPr>
          <p:cNvPr id="8" name="Рисунок 7" descr="IMG-20200515-WA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8312" y="325395"/>
            <a:ext cx="3382956" cy="62802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НИВЕРСАЛЬНЫЙ ЕЖИКИ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MS PGothic"/>
        <a:font script="Hang" typeface="돋움"/>
        <a:font script="Hans" typeface="黑体"/>
        <a:font script="Hant" typeface="Microsoft JhengHe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266</Words>
  <Application>Microsoft Office PowerPoint</Application>
  <PresentationFormat>Экран (4:3)</PresentationFormat>
  <Paragraphs>28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УНИВЕРСАЛЬНЫЙ ЕЖИКИ</vt:lpstr>
      <vt:lpstr>Презентация PowerPoint</vt:lpstr>
      <vt:lpstr>Отчет о проделанной работе</vt:lpstr>
      <vt:lpstr>Презентация PowerPoint</vt:lpstr>
      <vt:lpstr>#Карантин- прекрасная возможность  помочь маме</vt:lpstr>
      <vt:lpstr>Презентация PowerPoint</vt:lpstr>
      <vt:lpstr>Презентация PowerPoint</vt:lpstr>
      <vt:lpstr>#Карантин-возможность отправиться на рыбалку</vt:lpstr>
      <vt:lpstr>#Карантин-время для создания кулинарных шедевров</vt:lpstr>
      <vt:lpstr>#Карантин-время заняться творчеством</vt:lpstr>
      <vt:lpstr>Презентация PowerPoint</vt:lpstr>
      <vt:lpstr>Презентация PowerPoint</vt:lpstr>
      <vt:lpstr>Презентация PowerPoint</vt:lpstr>
      <vt:lpstr>#Карантин-время помочь дедушке сделать загородку для домашней птицы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#Карантин-время для игры</vt:lpstr>
      <vt:lpstr>Презентация PowerPoint</vt:lpstr>
      <vt:lpstr>Презентация PowerPoint</vt:lpstr>
      <vt:lpstr>Карантин-время быть вместе и поддерживать друг друга!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</dc:creator>
  <cp:lastModifiedBy>79204346831</cp:lastModifiedBy>
  <cp:revision>56</cp:revision>
  <dcterms:created xsi:type="dcterms:W3CDTF">2016-05-11T09:22:36Z</dcterms:created>
  <dcterms:modified xsi:type="dcterms:W3CDTF">2020-06-02T20:44:35Z</dcterms:modified>
  <cp:version>0906.0100.01</cp:version>
</cp:coreProperties>
</file>